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87825"/>
            <a:ext cx="6858000" cy="2387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80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5278" y="5704267"/>
            <a:ext cx="6858000" cy="4858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Унгурян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Виктория Евгеньевна,</a:t>
            </a:r>
          </a:p>
          <a:p>
            <a:pPr>
              <a:spcBef>
                <a:spcPts val="0"/>
              </a:spcBef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МДОУ № 122</a:t>
            </a:r>
          </a:p>
          <a:p>
            <a:pPr>
              <a:spcBef>
                <a:spcPts val="0"/>
              </a:spcBef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Сочи  2020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4789" y="226160"/>
            <a:ext cx="46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Муниципальное дошкольное образовательное бюджетное учреждение детский сад № 122 г. Сочи 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5.stc.all.kpcdn.net/share/i/4/1358548/w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/>
          <a:stretch/>
        </p:blipFill>
        <p:spPr bwMode="auto">
          <a:xfrm>
            <a:off x="0" y="0"/>
            <a:ext cx="9144000" cy="5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0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vinatoday.ru/upload/iblock/5ab/%D0%9A%D1%80%D0%B0%D0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34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3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umba.guru/images/91785/raznye-ts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6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.pxhere.com/photos/be/b0/fish_aquarium_yellow_fish_water_orange_zoo_water_plants_aquarium_fish-854501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" y="1337257"/>
            <a:ext cx="9038051" cy="55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nnikonline.club/wp-content/uploads/2016/02/golub-u-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6" y="130184"/>
            <a:ext cx="8962453" cy="67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.pxhere.com/photos/73/74/dog_drink_water_thirst_bangel_race-62754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children.ru/wp-content/uploads/2015/12/Girl_Washing_Dishe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6" y="735496"/>
            <a:ext cx="9151456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babochki-ds82kar.educhel.ru/uploads/5000/20889/persona/folders/DSCN4451.JPG?1487177935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900igr.net/up/datai/89759/0022-050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16" y="3215209"/>
            <a:ext cx="5485284" cy="3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ace-masks.ru/workspace/sites/face-masks.ru/wp-content/uploads/2017/07/Ochishhenie-kozhi-lit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 bwMode="auto">
          <a:xfrm>
            <a:off x="119268" y="371838"/>
            <a:ext cx="9024732" cy="64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tana.biz/prepod/_bloks/pic/5j2ahve-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75"/>
            <a:ext cx="1002351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Админ</cp:lastModifiedBy>
  <cp:revision>8</cp:revision>
  <dcterms:created xsi:type="dcterms:W3CDTF">2014-11-21T11:00:06Z</dcterms:created>
  <dcterms:modified xsi:type="dcterms:W3CDTF">2020-10-14T17:28:57Z</dcterms:modified>
</cp:coreProperties>
</file>