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D5B2666-7D17-4C14-B0DD-F30416EC8BC8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517F628-39BA-4680-A765-6D925BFE08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4484" y="2924944"/>
            <a:ext cx="3744416" cy="204608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звери готовятся к зиме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1790" y="5517232"/>
            <a:ext cx="3418603" cy="57606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991" y="0"/>
            <a:ext cx="3527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детский сад № 122 г. Сочи 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2890454"/>
            <a:ext cx="3816424" cy="396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600013" y="6211788"/>
            <a:ext cx="4193291" cy="648072"/>
          </a:xfrm>
          <a:prstGeom prst="roundRect">
            <a:avLst>
              <a:gd name="adj" fmla="val 1782"/>
            </a:avLst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Унгурян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Виктория Евгеньевна,</a:t>
            </a:r>
          </a:p>
          <a:p>
            <a:pPr algn="r">
              <a:spcBef>
                <a:spcPts val="0"/>
              </a:spcBef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МДОУ № 122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6812" y="6488668"/>
            <a:ext cx="147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г. Сочи  2020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2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761" y="0"/>
            <a:ext cx="10793491" cy="68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80" y="404664"/>
            <a:ext cx="6480720" cy="595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8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1619228" cy="70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6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4" y="-150440"/>
            <a:ext cx="10512660" cy="70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7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01" y="9128"/>
            <a:ext cx="10252802" cy="6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0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1" r="43606"/>
          <a:stretch/>
        </p:blipFill>
        <p:spPr>
          <a:xfrm>
            <a:off x="395536" y="620688"/>
            <a:ext cx="4144125" cy="58527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21056" r="21247" b="7231"/>
          <a:stretch/>
        </p:blipFill>
        <p:spPr>
          <a:xfrm>
            <a:off x="4786305" y="2954040"/>
            <a:ext cx="378656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6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7216"/>
          <a:stretch/>
        </p:blipFill>
        <p:spPr>
          <a:xfrm>
            <a:off x="1577999" y="330200"/>
            <a:ext cx="6064674" cy="62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3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</TotalTime>
  <Words>31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Как звери готовятся к зиме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готовятся к зиме</dc:title>
  <dc:creator>Вика</dc:creator>
  <cp:lastModifiedBy>Админ</cp:lastModifiedBy>
  <cp:revision>6</cp:revision>
  <dcterms:created xsi:type="dcterms:W3CDTF">2019-11-14T18:41:31Z</dcterms:created>
  <dcterms:modified xsi:type="dcterms:W3CDTF">2020-10-14T18:05:11Z</dcterms:modified>
</cp:coreProperties>
</file>