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1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DC1CEB-BF87-4027-9969-08F126D03B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FEDE640-8D6A-4EA0-BD97-1AA5458FBC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37914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во дворе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046" y="3573016"/>
            <a:ext cx="8062912" cy="1752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99" y="16148"/>
            <a:ext cx="2329978" cy="29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82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№ 122 г. Сочи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5940"/>
            <a:ext cx="2664296" cy="25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027003"/>
            <a:ext cx="4502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Унгурян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Виктория Евгеньевна,</a:t>
            </a:r>
          </a:p>
          <a:p>
            <a:pPr>
              <a:spcBef>
                <a:spcPts val="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№ 122</a:t>
            </a:r>
          </a:p>
          <a:p>
            <a:pPr>
              <a:spcBef>
                <a:spcPts val="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г. Сочи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3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404664"/>
            <a:ext cx="10460654" cy="5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88"/>
            <a:ext cx="9144000" cy="60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9541325" cy="63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6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964" y="332656"/>
            <a:ext cx="9761376" cy="62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71" y="404664"/>
            <a:ext cx="10423615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1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6"/>
            <a:ext cx="927322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324528" cy="62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1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"/>
            <a:ext cx="9272578" cy="69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4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</TotalTime>
  <Words>29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Игры во дворе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во дворе </dc:title>
  <dc:creator>Вика</dc:creator>
  <cp:lastModifiedBy>Админ</cp:lastModifiedBy>
  <cp:revision>2</cp:revision>
  <dcterms:created xsi:type="dcterms:W3CDTF">2019-09-08T17:40:10Z</dcterms:created>
  <dcterms:modified xsi:type="dcterms:W3CDTF">2020-10-14T18:22:33Z</dcterms:modified>
</cp:coreProperties>
</file>