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1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0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0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8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7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3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52DB-AF19-4B41-AB7B-ECADAD779B74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F039-79E9-402D-9E13-51BAEAE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\Desktop\big-56fcc771ff936758520d9599-56fcf59672004-1bfptc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50532"/>
          <a:stretch/>
        </p:blipFill>
        <p:spPr bwMode="auto">
          <a:xfrm>
            <a:off x="0" y="-18132"/>
            <a:ext cx="9191953" cy="68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Горы – защитники Причерноморья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597896"/>
            <a:ext cx="4104456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4789" y="345430"/>
            <a:ext cx="466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№ 122 г. Сочи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5684" y="5837436"/>
            <a:ext cx="8586770" cy="1008112"/>
          </a:xfrm>
          <a:prstGeom prst="roundRect">
            <a:avLst>
              <a:gd name="adj" fmla="val 1782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Унгурян</a:t>
            </a:r>
            <a:r>
              <a:rPr lang="ru-RU" sz="1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Виктория Евгеньевна,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МДОУ № 122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Сочи  2019</a:t>
            </a:r>
            <a:endParaRPr lang="ru-RU" sz="18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4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87956"/>
            <a:ext cx="10636992" cy="69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0"/>
            <a:ext cx="9155475" cy="76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11408196" cy="7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7" y="-10910"/>
            <a:ext cx="9771122" cy="73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7284"/>
            <a:ext cx="10296636" cy="68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1226716" cy="74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0"/>
            <a:ext cx="1199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118" y="0"/>
            <a:ext cx="10262162" cy="68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376" y="0"/>
            <a:ext cx="1106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45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53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20" y="0"/>
            <a:ext cx="10445810" cy="6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6077" cy="82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379209" cy="6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19" y="0"/>
            <a:ext cx="1032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9144000" cy="77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206246"/>
            <a:ext cx="10620672" cy="70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Горы – защитники Причерноморья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– защитники Причерноморья</dc:title>
  <dc:creator>Вика</dc:creator>
  <cp:lastModifiedBy>Админ</cp:lastModifiedBy>
  <cp:revision>4</cp:revision>
  <dcterms:created xsi:type="dcterms:W3CDTF">2020-02-02T19:12:55Z</dcterms:created>
  <dcterms:modified xsi:type="dcterms:W3CDTF">2020-10-14T17:33:55Z</dcterms:modified>
</cp:coreProperties>
</file>