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09E-7DAC-4018-A1F3-7F903632984C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79F7-CC67-4DF7-A7AB-619B84C04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4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09E-7DAC-4018-A1F3-7F903632984C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79F7-CC67-4DF7-A7AB-619B84C04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2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09E-7DAC-4018-A1F3-7F903632984C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79F7-CC67-4DF7-A7AB-619B84C04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09E-7DAC-4018-A1F3-7F903632984C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79F7-CC67-4DF7-A7AB-619B84C04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8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09E-7DAC-4018-A1F3-7F903632984C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79F7-CC67-4DF7-A7AB-619B84C04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6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09E-7DAC-4018-A1F3-7F903632984C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79F7-CC67-4DF7-A7AB-619B84C04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8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09E-7DAC-4018-A1F3-7F903632984C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79F7-CC67-4DF7-A7AB-619B84C04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4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09E-7DAC-4018-A1F3-7F903632984C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79F7-CC67-4DF7-A7AB-619B84C04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3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09E-7DAC-4018-A1F3-7F903632984C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79F7-CC67-4DF7-A7AB-619B84C04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4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09E-7DAC-4018-A1F3-7F903632984C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79F7-CC67-4DF7-A7AB-619B84C04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5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09E-7DAC-4018-A1F3-7F903632984C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D79F7-CC67-4DF7-A7AB-619B84C04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4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509E-7DAC-4018-A1F3-7F903632984C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D79F7-CC67-4DF7-A7AB-619B84C04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7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r="10275"/>
          <a:stretch/>
        </p:blipFill>
        <p:spPr bwMode="auto">
          <a:xfrm>
            <a:off x="-3076" y="375766"/>
            <a:ext cx="9144000" cy="60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984" y="5981700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Унгурян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Виктория Евгеньевна,</a:t>
            </a:r>
          </a:p>
          <a:p>
            <a:pPr>
              <a:spcBef>
                <a:spcPts val="0"/>
              </a:spcBef>
            </a:pP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 МДОУ № 122</a:t>
            </a:r>
          </a:p>
          <a:p>
            <a:pPr>
              <a:spcBef>
                <a:spcPts val="0"/>
              </a:spcBef>
            </a:pP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Сочи  2020</a:t>
            </a:r>
          </a:p>
          <a:p>
            <a:endParaRPr lang="ru-RU" sz="1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3076" y="6258705"/>
            <a:ext cx="9354120" cy="504056"/>
          </a:xfrm>
          <a:prstGeom prst="roundRect">
            <a:avLst>
              <a:gd name="adj" fmla="val 1782"/>
            </a:avLst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4789" y="345430"/>
            <a:ext cx="466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детский сад № 122 г. Сочи 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886548" y="3789040"/>
            <a:ext cx="4464496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2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28631"/>
            <a:ext cx="10793491" cy="67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6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192" y="548680"/>
            <a:ext cx="10465015" cy="588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6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234" y="0"/>
            <a:ext cx="12280936" cy="68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5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289" y="10553"/>
            <a:ext cx="10730353" cy="68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50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14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548679"/>
            <a:ext cx="10823511" cy="57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2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836712"/>
            <a:ext cx="9426128" cy="53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0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69"/>
            <a:ext cx="9144000" cy="65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2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7" y="19712"/>
            <a:ext cx="10273483" cy="6838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3573016"/>
            <a:ext cx="3145532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2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9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517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2" y="4905"/>
            <a:ext cx="4355976" cy="29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43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048"/>
            <a:ext cx="9144000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66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10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16632"/>
            <a:ext cx="10038071" cy="64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57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257431" cy="68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10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25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415"/>
            <a:ext cx="5091268" cy="764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0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2692"/>
            <a:ext cx="10256132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66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8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715" y="-744"/>
            <a:ext cx="10285481" cy="68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20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669" y="-171400"/>
            <a:ext cx="12348864" cy="8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9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116632"/>
            <a:ext cx="1104243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94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395536"/>
            <a:ext cx="9554244" cy="955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03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62885" cy="100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11" y="-891480"/>
            <a:ext cx="11599656" cy="77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3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976714" cy="66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769474" cy="7038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3744690"/>
            <a:ext cx="4668768" cy="31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7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332656"/>
            <a:ext cx="100584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8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70202"/>
            <a:ext cx="10197147" cy="67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1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"/>
            <a:ext cx="9144000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26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</Words>
  <Application>Microsoft Office PowerPoint</Application>
  <PresentationFormat>Экран (4:3)</PresentationFormat>
  <Paragraphs>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Старшая группа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армия</dc:title>
  <dc:creator>Вика</dc:creator>
  <cp:lastModifiedBy>Админ</cp:lastModifiedBy>
  <cp:revision>4</cp:revision>
  <dcterms:created xsi:type="dcterms:W3CDTF">2020-02-09T19:19:20Z</dcterms:created>
  <dcterms:modified xsi:type="dcterms:W3CDTF">2020-10-14T17:46:22Z</dcterms:modified>
</cp:coreProperties>
</file>