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3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2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59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5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128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94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2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9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8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40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9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2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5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2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9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E028D-A2CB-40CE-9167-0F71AB776EE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48B736-4AA9-4AE9-A047-EB358AA3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96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Звери в зимнем лесу.</a:t>
            </a:r>
            <a:endParaRPr lang="ru-RU" sz="8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1367" y="4777379"/>
            <a:ext cx="5513245" cy="112628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МДОУ№122</a:t>
            </a:r>
          </a:p>
          <a:p>
            <a:r>
              <a:rPr lang="ru-RU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Смовж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Петровна.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16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tr12.ru/content/files/content_images/los/los_zimoi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43" y="335078"/>
            <a:ext cx="8540748" cy="633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87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istockimg.com/file_thumbview_approve/18095631/3/stock-photo-18095631-bull-moose-ca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4" y="97239"/>
            <a:ext cx="6191996" cy="41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v39.ru/upload/iblock/ef0/ef0012b26739c4802151a9fb445e5c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80" y="2925320"/>
            <a:ext cx="5899020" cy="39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71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vistanet.com/wp-content/uploads/2015/02/priroda-zimoy-foto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72" y="98474"/>
            <a:ext cx="8876714" cy="665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0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2.fanpop.com/images/photos/2700000/Winter-wallpapers-winter-2768391-500-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08" y="0"/>
            <a:ext cx="9236932" cy="69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178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laycast.ru/uploads/2013/12/18/6882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3" y="218364"/>
            <a:ext cx="11633957" cy="65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852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27" y="2743200"/>
            <a:ext cx="9103058" cy="2624138"/>
          </a:xfrm>
        </p:spPr>
        <p:txBody>
          <a:bodyPr/>
          <a:lstStyle/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39236" y="634965"/>
            <a:ext cx="9621670" cy="385497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3" y="2442949"/>
            <a:ext cx="8915400" cy="5032623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58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699" y="259307"/>
            <a:ext cx="70013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ветки на ветку,</a:t>
            </a:r>
          </a:p>
          <a:p>
            <a:pPr algn="just"/>
            <a:r>
              <a:rPr lang="ru-RU" sz="44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Быстрый, как мяч,</a:t>
            </a:r>
          </a:p>
          <a:p>
            <a:pPr algn="just"/>
            <a:r>
              <a:rPr lang="ru-RU" sz="44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Скачет по лесу</a:t>
            </a:r>
          </a:p>
          <a:p>
            <a:pPr algn="just"/>
            <a:r>
              <a:rPr lang="ru-RU" sz="44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Рыжий циркач.</a:t>
            </a:r>
          </a:p>
          <a:p>
            <a:pPr algn="just"/>
            <a:r>
              <a:rPr lang="ru-RU" sz="44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на лету он шишку сорвал,</a:t>
            </a:r>
          </a:p>
          <a:p>
            <a:pPr algn="just"/>
            <a:r>
              <a:rPr lang="ru-RU" sz="44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Прыгнул на ствол</a:t>
            </a:r>
          </a:p>
          <a:p>
            <a:pPr algn="just"/>
            <a:r>
              <a:rPr lang="ru-RU" sz="44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дупло убежал.</a:t>
            </a:r>
            <a:endParaRPr lang="ru-RU" sz="4400" b="0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37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-6kcbac1azfofe4cmqhvgl0bzre.xn--p1ai/images/be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03" y="559557"/>
            <a:ext cx="8761863" cy="58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03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zviwaika.ru/wp-content/uploads/2016/12/%D0%91%D0%B5%D0%BB%D0%BA%D0%B0-%D0%B7%D0%B8%D0%BC%D0%BE%D0%B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19" y="123420"/>
            <a:ext cx="5987428" cy="44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0.liveinternet.ru/images/attach/c/1/58/398/58398641_0_1dd70_4b8ddfc9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3" y="2792482"/>
            <a:ext cx="5262586" cy="40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673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2asd.ucoz.ru/be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7" y="0"/>
            <a:ext cx="5992160" cy="479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edi.belki.info/wp-content/uploads/2011/04/2147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86" y="2762145"/>
            <a:ext cx="6089414" cy="40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9746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0997" y="1050878"/>
            <a:ext cx="7820167" cy="4619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Прыгун-трусишка:</a:t>
            </a:r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Хвост-коротышка,</a:t>
            </a:r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Глазки с косинкой,</a:t>
            </a:r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Ушки вдоль спинки,</a:t>
            </a:r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Одежка в два цвета –</a:t>
            </a:r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зиму, на лето.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92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oombob.ru/img/picture/Jun/12/975c6051dac823935981c23228190677/mini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25" y="254439"/>
            <a:ext cx="9042068" cy="647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13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olnomuvolya.com/images/zayats_bely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8" y="0"/>
            <a:ext cx="5509393" cy="36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openyourpage.ru/wp-content/uploads/2012/05/nature_gb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71" y="2761544"/>
            <a:ext cx="6554329" cy="40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34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403" y="873458"/>
            <a:ext cx="85434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 сугробы- по колено,</a:t>
            </a:r>
            <a:br>
              <a:rPr lang="ru-RU" sz="40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нам зимой идут за сеном.</a:t>
            </a:r>
            <a:br>
              <a:rPr lang="ru-RU" sz="40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Рог широкий, как лопата,</a:t>
            </a:r>
            <a:br>
              <a:rPr lang="ru-RU" sz="40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и, немножечко, горбаты.</a:t>
            </a:r>
            <a:br>
              <a:rPr lang="ru-RU" sz="40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всё время соли просит?</a:t>
            </a:r>
            <a:br>
              <a:rPr lang="ru-RU" sz="40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 звери, дети-....</a:t>
            </a:r>
            <a:r>
              <a:rPr lang="ru-RU" sz="4000" b="1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(Лось)</a:t>
            </a:r>
            <a:endParaRPr lang="ru-RU" sz="4000" b="0" i="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0" i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b="0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34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56</Words>
  <Application>Microsoft Office PowerPoint</Application>
  <PresentationFormat>Широкоэкранный</PresentationFormat>
  <Paragraphs>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Звери в зимнем лесу.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Звери в зимнем лесу.</dc:title>
  <dc:creator>гнгнг</dc:creator>
  <cp:lastModifiedBy>гнгнг</cp:lastModifiedBy>
  <cp:revision>5</cp:revision>
  <dcterms:created xsi:type="dcterms:W3CDTF">2017-12-07T19:04:09Z</dcterms:created>
  <dcterms:modified xsi:type="dcterms:W3CDTF">2017-12-07T19:44:05Z</dcterms:modified>
</cp:coreProperties>
</file>