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7" r:id="rId17"/>
    <p:sldId id="272" r:id="rId18"/>
    <p:sldId id="274" r:id="rId19"/>
    <p:sldId id="273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30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C81B-8E2F-4ED5-8B27-E5279D0DC121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DF55-8128-4AFA-92F9-7DF5CCBB859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43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C81B-8E2F-4ED5-8B27-E5279D0DC121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DF55-8128-4AFA-92F9-7DF5CCBB8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81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C81B-8E2F-4ED5-8B27-E5279D0DC121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DF55-8128-4AFA-92F9-7DF5CCBB8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67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C81B-8E2F-4ED5-8B27-E5279D0DC121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DF55-8128-4AFA-92F9-7DF5CCBB859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9607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C81B-8E2F-4ED5-8B27-E5279D0DC121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DF55-8128-4AFA-92F9-7DF5CCBB8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266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C81B-8E2F-4ED5-8B27-E5279D0DC121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DF55-8128-4AFA-92F9-7DF5CCBB859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8641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C81B-8E2F-4ED5-8B27-E5279D0DC121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DF55-8128-4AFA-92F9-7DF5CCBB8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963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C81B-8E2F-4ED5-8B27-E5279D0DC121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DF55-8128-4AFA-92F9-7DF5CCBB8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14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C81B-8E2F-4ED5-8B27-E5279D0DC121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DF55-8128-4AFA-92F9-7DF5CCBB8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10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C81B-8E2F-4ED5-8B27-E5279D0DC121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DF55-8128-4AFA-92F9-7DF5CCBB8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80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C81B-8E2F-4ED5-8B27-E5279D0DC121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DF55-8128-4AFA-92F9-7DF5CCBB8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58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C81B-8E2F-4ED5-8B27-E5279D0DC121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DF55-8128-4AFA-92F9-7DF5CCBB8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730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C81B-8E2F-4ED5-8B27-E5279D0DC121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DF55-8128-4AFA-92F9-7DF5CCBB8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45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C81B-8E2F-4ED5-8B27-E5279D0DC121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DF55-8128-4AFA-92F9-7DF5CCBB8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16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C81B-8E2F-4ED5-8B27-E5279D0DC121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DF55-8128-4AFA-92F9-7DF5CCBB8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134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C81B-8E2F-4ED5-8B27-E5279D0DC121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DF55-8128-4AFA-92F9-7DF5CCBB8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905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C81B-8E2F-4ED5-8B27-E5279D0DC121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DF55-8128-4AFA-92F9-7DF5CCBB8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56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AE8C81B-8E2F-4ED5-8B27-E5279D0DC121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A96DF55-8128-4AFA-92F9-7DF5CCBB8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982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гостях у ежика</a:t>
            </a:r>
            <a:endParaRPr lang="ru-RU" sz="9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56896" y="3843867"/>
            <a:ext cx="3289110" cy="194733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/>
              <a:t> 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  воспитатель МДОУ  №122</a:t>
            </a:r>
          </a:p>
          <a:p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Смовж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А.П.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760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39" y="-118420"/>
            <a:ext cx="9301893" cy="6976420"/>
          </a:xfrm>
        </p:spPr>
      </p:pic>
    </p:spTree>
    <p:extLst>
      <p:ext uri="{BB962C8B-B14F-4D97-AF65-F5344CB8AC3E}">
        <p14:creationId xmlns:p14="http://schemas.microsoft.com/office/powerpoint/2010/main" val="2148712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53" y="0"/>
            <a:ext cx="8789987" cy="6883400"/>
          </a:xfrm>
        </p:spPr>
      </p:pic>
    </p:spTree>
    <p:extLst>
      <p:ext uri="{BB962C8B-B14F-4D97-AF65-F5344CB8AC3E}">
        <p14:creationId xmlns:p14="http://schemas.microsoft.com/office/powerpoint/2010/main" val="4037344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t="3736" r="2255" b="7710"/>
          <a:stretch/>
        </p:blipFill>
        <p:spPr>
          <a:xfrm>
            <a:off x="838199" y="0"/>
            <a:ext cx="10867029" cy="6858000"/>
          </a:xfrm>
        </p:spPr>
      </p:pic>
    </p:spTree>
    <p:extLst>
      <p:ext uri="{BB962C8B-B14F-4D97-AF65-F5344CB8AC3E}">
        <p14:creationId xmlns:p14="http://schemas.microsoft.com/office/powerpoint/2010/main" val="2785316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</p:spPr>
      </p:pic>
    </p:spTree>
    <p:extLst>
      <p:ext uri="{BB962C8B-B14F-4D97-AF65-F5344CB8AC3E}">
        <p14:creationId xmlns:p14="http://schemas.microsoft.com/office/powerpoint/2010/main" val="3361367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6350"/>
            <a:ext cx="9183688" cy="6851650"/>
          </a:xfrm>
        </p:spPr>
      </p:pic>
    </p:spTree>
    <p:extLst>
      <p:ext uri="{BB962C8B-B14F-4D97-AF65-F5344CB8AC3E}">
        <p14:creationId xmlns:p14="http://schemas.microsoft.com/office/powerpoint/2010/main" val="1499131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8" y="0"/>
            <a:ext cx="10869612" cy="6815138"/>
          </a:xfrm>
        </p:spPr>
      </p:pic>
    </p:spTree>
    <p:extLst>
      <p:ext uri="{BB962C8B-B14F-4D97-AF65-F5344CB8AC3E}">
        <p14:creationId xmlns:p14="http://schemas.microsoft.com/office/powerpoint/2010/main" val="1063821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87477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20" y="0"/>
            <a:ext cx="10236200" cy="6819900"/>
          </a:xfrm>
        </p:spPr>
      </p:pic>
    </p:spTree>
    <p:extLst>
      <p:ext uri="{BB962C8B-B14F-4D97-AF65-F5344CB8AC3E}">
        <p14:creationId xmlns:p14="http://schemas.microsoft.com/office/powerpoint/2010/main" val="34537900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4375" cy="6831013"/>
          </a:xfrm>
        </p:spPr>
      </p:pic>
    </p:spTree>
    <p:extLst>
      <p:ext uri="{BB962C8B-B14F-4D97-AF65-F5344CB8AC3E}">
        <p14:creationId xmlns:p14="http://schemas.microsoft.com/office/powerpoint/2010/main" val="3109567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5" y="0"/>
            <a:ext cx="10296525" cy="6858000"/>
          </a:xfrm>
        </p:spPr>
      </p:pic>
    </p:spTree>
    <p:extLst>
      <p:ext uri="{BB962C8B-B14F-4D97-AF65-F5344CB8AC3E}">
        <p14:creationId xmlns:p14="http://schemas.microsoft.com/office/powerpoint/2010/main" val="2757694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660101" y="793049"/>
            <a:ext cx="9054791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Кто колюч? Живет в лесу?</a:t>
            </a:r>
            <a:br>
              <a:rPr kumimoji="0" lang="ru-RU" sz="4400" b="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4400" b="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боится кто лису?</a:t>
            </a:r>
            <a:br>
              <a:rPr kumimoji="0" lang="ru-RU" sz="4400" b="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4400" b="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нее он не бежит:</a:t>
            </a:r>
            <a:br>
              <a:rPr kumimoji="0" lang="ru-RU" sz="4400" b="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4400" b="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клубок свернется и лежит,</a:t>
            </a:r>
            <a:br>
              <a:rPr kumimoji="0" lang="ru-RU" sz="4400" b="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4400" b="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видать ни глаз, ни ножек?</a:t>
            </a:r>
            <a:br>
              <a:rPr kumimoji="0" lang="ru-RU" sz="4400" b="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4400" b="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 узнал? Ведь это 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 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4400" b="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4400" b="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(Ежик)</a:t>
            </a:r>
            <a:endParaRPr kumimoji="0" lang="ru-RU" sz="4400" b="0" i="1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Прямоугольник 7" descr="C:\Users\%D0%B3%D0%BD%D0%B3%D0%BD%D0%B3\Desktop\s1200 (1).webp"/>
          <p:cNvSpPr>
            <a:spLocks noChangeAspect="1" noChangeArrowheads="1"/>
          </p:cNvSpPr>
          <p:nvPr/>
        </p:nvSpPr>
        <p:spPr bwMode="auto">
          <a:xfrm>
            <a:off x="0" y="0"/>
            <a:ext cx="307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765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76725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515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5113" cy="39639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3" y="2082865"/>
            <a:ext cx="6846277" cy="477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71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84238" y="152400"/>
            <a:ext cx="11307762" cy="5984875"/>
          </a:xfrm>
        </p:spPr>
        <p:txBody>
          <a:bodyPr>
            <a:normAutofit/>
          </a:bodyPr>
          <a:lstStyle/>
          <a:p>
            <a:pPr algn="ctr"/>
            <a:r>
              <a:rPr lang="ru-RU" sz="9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9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456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0"/>
            <a:ext cx="9086850" cy="6858000"/>
          </a:xfrm>
        </p:spPr>
      </p:pic>
    </p:spTree>
    <p:extLst>
      <p:ext uri="{BB962C8B-B14F-4D97-AF65-F5344CB8AC3E}">
        <p14:creationId xmlns:p14="http://schemas.microsoft.com/office/powerpoint/2010/main" val="3681609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10336213" cy="6859588"/>
          </a:xfrm>
        </p:spPr>
      </p:pic>
    </p:spTree>
    <p:extLst>
      <p:ext uri="{BB962C8B-B14F-4D97-AF65-F5344CB8AC3E}">
        <p14:creationId xmlns:p14="http://schemas.microsoft.com/office/powerpoint/2010/main" val="2517206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8" y="-22225"/>
            <a:ext cx="11009312" cy="6880225"/>
          </a:xfrm>
        </p:spPr>
      </p:pic>
    </p:spTree>
    <p:extLst>
      <p:ext uri="{BB962C8B-B14F-4D97-AF65-F5344CB8AC3E}">
        <p14:creationId xmlns:p14="http://schemas.microsoft.com/office/powerpoint/2010/main" val="775547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" r="12091"/>
          <a:stretch/>
        </p:blipFill>
        <p:spPr>
          <a:xfrm>
            <a:off x="566627" y="1"/>
            <a:ext cx="11095723" cy="6858000"/>
          </a:xfrm>
        </p:spPr>
      </p:pic>
    </p:spTree>
    <p:extLst>
      <p:ext uri="{BB962C8B-B14F-4D97-AF65-F5344CB8AC3E}">
        <p14:creationId xmlns:p14="http://schemas.microsoft.com/office/powerpoint/2010/main" val="2512321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473" y="0"/>
            <a:ext cx="8701087" cy="6837362"/>
          </a:xfrm>
        </p:spPr>
      </p:pic>
    </p:spTree>
    <p:extLst>
      <p:ext uri="{BB962C8B-B14F-4D97-AF65-F5344CB8AC3E}">
        <p14:creationId xmlns:p14="http://schemas.microsoft.com/office/powerpoint/2010/main" val="2311776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33" y="0"/>
            <a:ext cx="10301287" cy="6858000"/>
          </a:xfrm>
        </p:spPr>
      </p:pic>
    </p:spTree>
    <p:extLst>
      <p:ext uri="{BB962C8B-B14F-4D97-AF65-F5344CB8AC3E}">
        <p14:creationId xmlns:p14="http://schemas.microsoft.com/office/powerpoint/2010/main" val="3521968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0"/>
            <a:ext cx="10864850" cy="6915150"/>
          </a:xfrm>
        </p:spPr>
      </p:pic>
    </p:spTree>
    <p:extLst>
      <p:ext uri="{BB962C8B-B14F-4D97-AF65-F5344CB8AC3E}">
        <p14:creationId xmlns:p14="http://schemas.microsoft.com/office/powerpoint/2010/main" val="2932047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143</TotalTime>
  <Words>26</Words>
  <Application>Microsoft Office PowerPoint</Application>
  <PresentationFormat>Произвольный</PresentationFormat>
  <Paragraphs>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Сектор</vt:lpstr>
      <vt:lpstr>В гостях у ежика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ежика</dc:title>
  <dc:creator>Анна</dc:creator>
  <cp:lastModifiedBy>Админ</cp:lastModifiedBy>
  <cp:revision>9</cp:revision>
  <dcterms:created xsi:type="dcterms:W3CDTF">2018-10-14T14:30:25Z</dcterms:created>
  <dcterms:modified xsi:type="dcterms:W3CDTF">2019-09-29T17:17:39Z</dcterms:modified>
</cp:coreProperties>
</file>