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5" r:id="rId14"/>
    <p:sldId id="269" r:id="rId15"/>
    <p:sldId id="270" r:id="rId16"/>
    <p:sldId id="271" r:id="rId17"/>
    <p:sldId id="272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30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EDD2-DBC6-425F-97E6-EACD3E046C4A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8F79-59AE-435B-810E-250D3B9C266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58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EDD2-DBC6-425F-97E6-EACD3E046C4A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8F79-59AE-435B-810E-250D3B9C2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8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EDD2-DBC6-425F-97E6-EACD3E046C4A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8F79-59AE-435B-810E-250D3B9C2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04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EDD2-DBC6-425F-97E6-EACD3E046C4A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8F79-59AE-435B-810E-250D3B9C266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5250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EDD2-DBC6-425F-97E6-EACD3E046C4A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8F79-59AE-435B-810E-250D3B9C2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7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EDD2-DBC6-425F-97E6-EACD3E046C4A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8F79-59AE-435B-810E-250D3B9C266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5248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EDD2-DBC6-425F-97E6-EACD3E046C4A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8F79-59AE-435B-810E-250D3B9C2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93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EDD2-DBC6-425F-97E6-EACD3E046C4A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8F79-59AE-435B-810E-250D3B9C2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40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EDD2-DBC6-425F-97E6-EACD3E046C4A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8F79-59AE-435B-810E-250D3B9C2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92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EDD2-DBC6-425F-97E6-EACD3E046C4A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8F79-59AE-435B-810E-250D3B9C2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7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EDD2-DBC6-425F-97E6-EACD3E046C4A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8F79-59AE-435B-810E-250D3B9C2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0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EDD2-DBC6-425F-97E6-EACD3E046C4A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8F79-59AE-435B-810E-250D3B9C2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87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EDD2-DBC6-425F-97E6-EACD3E046C4A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8F79-59AE-435B-810E-250D3B9C2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2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EDD2-DBC6-425F-97E6-EACD3E046C4A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8F79-59AE-435B-810E-250D3B9C2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08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EDD2-DBC6-425F-97E6-EACD3E046C4A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8F79-59AE-435B-810E-250D3B9C2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80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EDD2-DBC6-425F-97E6-EACD3E046C4A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8F79-59AE-435B-810E-250D3B9C2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17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EDD2-DBC6-425F-97E6-EACD3E046C4A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8F79-59AE-435B-810E-250D3B9C2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7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9C5EDD2-DBC6-425F-97E6-EACD3E046C4A}" type="datetimeFigureOut">
              <a:rPr lang="ru-RU" smtClean="0"/>
              <a:t>29.09.2019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E0E8F79-59AE-435B-810E-250D3B9C2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125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-204715"/>
            <a:ext cx="9810916" cy="328910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66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здоровым – здорово!</a:t>
            </a:r>
            <a:endParaRPr lang="ru-RU" sz="66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83941" y="3884810"/>
            <a:ext cx="4080679" cy="194733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                               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МДОУ №122</a:t>
            </a:r>
          </a:p>
          <a:p>
            <a:r>
              <a:rPr lang="ru-RU" sz="32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Смовж</a:t>
            </a:r>
            <a:r>
              <a:rPr lang="ru-RU" sz="32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П.</a:t>
            </a:r>
            <a:endParaRPr lang="ru-RU" sz="32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199079"/>
            <a:ext cx="5108244" cy="339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5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2889250" y="5258435"/>
            <a:ext cx="7443470" cy="180181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болеть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простужаться,</a:t>
            </a:r>
            <a:b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зарядкой </a:t>
            </a: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будем заниматься.</a:t>
            </a:r>
            <a:endParaRPr lang="ru-RU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78" y="167323"/>
            <a:ext cx="10482262" cy="5402262"/>
          </a:xfrm>
        </p:spPr>
      </p:pic>
    </p:spTree>
    <p:extLst>
      <p:ext uri="{BB962C8B-B14F-4D97-AF65-F5344CB8AC3E}">
        <p14:creationId xmlns:p14="http://schemas.microsoft.com/office/powerpoint/2010/main" val="249135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" y="425768"/>
            <a:ext cx="12038013" cy="5815012"/>
          </a:xfrm>
        </p:spPr>
      </p:pic>
    </p:spTree>
    <p:extLst>
      <p:ext uri="{BB962C8B-B14F-4D97-AF65-F5344CB8AC3E}">
        <p14:creationId xmlns:p14="http://schemas.microsoft.com/office/powerpoint/2010/main" val="260708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9"/>
          <a:stretch/>
        </p:blipFill>
        <p:spPr>
          <a:xfrm>
            <a:off x="1066800" y="106680"/>
            <a:ext cx="9948863" cy="6233160"/>
          </a:xfrm>
        </p:spPr>
      </p:pic>
    </p:spTree>
    <p:extLst>
      <p:ext uri="{BB962C8B-B14F-4D97-AF65-F5344CB8AC3E}">
        <p14:creationId xmlns:p14="http://schemas.microsoft.com/office/powerpoint/2010/main" val="224757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455"/>
            <a:ext cx="12255500" cy="6127750"/>
          </a:xfrm>
        </p:spPr>
      </p:pic>
    </p:spTree>
    <p:extLst>
      <p:ext uri="{BB962C8B-B14F-4D97-AF65-F5344CB8AC3E}">
        <p14:creationId xmlns:p14="http://schemas.microsoft.com/office/powerpoint/2010/main" val="322724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6520" y="4693920"/>
            <a:ext cx="8534400" cy="201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Мыться Непременно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утром, вечером и днем —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каждою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едою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сна и перед сном!</a:t>
            </a:r>
            <a:endParaRPr lang="ru-RU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8"/>
          <a:stretch/>
        </p:blipFill>
        <p:spPr>
          <a:xfrm>
            <a:off x="1691640" y="259080"/>
            <a:ext cx="8805863" cy="4559935"/>
          </a:xfrm>
        </p:spPr>
      </p:pic>
    </p:spTree>
    <p:extLst>
      <p:ext uri="{BB962C8B-B14F-4D97-AF65-F5344CB8AC3E}">
        <p14:creationId xmlns:p14="http://schemas.microsoft.com/office/powerpoint/2010/main" val="156293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r="4860"/>
          <a:stretch/>
        </p:blipFill>
        <p:spPr>
          <a:xfrm>
            <a:off x="5059680" y="0"/>
            <a:ext cx="67818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92149" y="2388358"/>
            <a:ext cx="3893248" cy="230832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мы помоем дружно.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важно, это нужно.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с чистыми руками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за стол садимся к маме.</a:t>
            </a:r>
            <a:br>
              <a:rPr lang="ru-RU" sz="24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38595"/>
            <a:ext cx="7741920" cy="5542165"/>
          </a:xfrm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8342313" y="2155825"/>
            <a:ext cx="3849687" cy="336105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 нас есть ложки</a:t>
            </a:r>
            <a:b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Волшебные немножко.</a:t>
            </a:r>
            <a:b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— тарелка, вот — еда.</a:t>
            </a:r>
            <a:b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осталось и следа.</a:t>
            </a:r>
            <a:b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8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8199120" y="1278573"/>
            <a:ext cx="3992880" cy="27908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Овощи и фрукты -</a:t>
            </a:r>
            <a:b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Полезные продукты.</a:t>
            </a:r>
            <a:b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дружбе с ними кто живёт,</a:t>
            </a:r>
            <a:b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Тот здоровеньким растёт</a:t>
            </a:r>
            <a:r>
              <a:rPr lang="ru-RU" sz="2400" dirty="0"/>
              <a:t>!</a:t>
            </a:r>
          </a:p>
        </p:txBody>
      </p:sp>
      <p:pic>
        <p:nvPicPr>
          <p:cNvPr id="6" name="Объект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" r="8754"/>
          <a:stretch/>
        </p:blipFill>
        <p:spPr>
          <a:xfrm>
            <a:off x="198120" y="539918"/>
            <a:ext cx="8048075" cy="517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1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2150428" y="0"/>
            <a:ext cx="7892732" cy="568801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96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8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4733949" cy="1507067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жалко тех кто болеет!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421" y="-122238"/>
            <a:ext cx="6673756" cy="4430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7" y="2645491"/>
            <a:ext cx="6759015" cy="4355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87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341313"/>
            <a:ext cx="3248025" cy="6516687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утрам ты закаляйся,</a:t>
            </a:r>
            <a:b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Водой холодной обливайся.</a:t>
            </a:r>
            <a:b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ты всегда здоров.</a:t>
            </a:r>
            <a:b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не нужно лишних слов.</a:t>
            </a:r>
            <a:endParaRPr lang="ru-RU" sz="28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2388"/>
            <a:ext cx="9144000" cy="6451600"/>
          </a:xfrm>
        </p:spPr>
      </p:pic>
    </p:spTree>
    <p:extLst>
      <p:ext uri="{BB962C8B-B14F-4D97-AF65-F5344CB8AC3E}">
        <p14:creationId xmlns:p14="http://schemas.microsoft.com/office/powerpoint/2010/main" val="342193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8002588" y="685800"/>
            <a:ext cx="4189412" cy="361473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носом не сопеть,</a:t>
            </a:r>
            <a:b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кашлять сильно,</a:t>
            </a:r>
            <a:b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Обливайся каждый день,</a:t>
            </a:r>
            <a:b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 весьма обильно.</a:t>
            </a:r>
            <a:endParaRPr lang="ru-RU" sz="28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434975"/>
            <a:ext cx="7908925" cy="5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8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637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38781" y="685801"/>
            <a:ext cx="4981433" cy="361526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я встал сегодня рано,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умылся из-под крана,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Чистить зубы сам пошел,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расческу сам нашел.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зеркалом стою,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себя не узнаю.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Нет, такому молодцу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неряхой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не к лицу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732473"/>
            <a:ext cx="7864475" cy="5249862"/>
          </a:xfrm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8105775" y="1082040"/>
            <a:ext cx="3857625" cy="361473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</a:t>
            </a:r>
            <a:b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Собираемся гулять.</a:t>
            </a:r>
            <a:b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Завязала Катеньке</a:t>
            </a:r>
            <a:b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Шарфик </a:t>
            </a:r>
            <a:r>
              <a:rPr lang="ru-RU" sz="2400" dirty="0" err="1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полосатенький</a:t>
            </a: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Наденем на ножки</a:t>
            </a:r>
            <a:b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Валенки-сапожки</a:t>
            </a:r>
            <a:b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пойдем скорей гулять,</a:t>
            </a:r>
            <a:b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Прыгать, бегать и скакать.</a:t>
            </a:r>
            <a:b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15" y="53975"/>
            <a:ext cx="10220325" cy="6804025"/>
          </a:xfrm>
        </p:spPr>
      </p:pic>
    </p:spTree>
    <p:extLst>
      <p:ext uri="{BB962C8B-B14F-4D97-AF65-F5344CB8AC3E}">
        <p14:creationId xmlns:p14="http://schemas.microsoft.com/office/powerpoint/2010/main" val="14405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10412413" cy="6940550"/>
          </a:xfrm>
        </p:spPr>
      </p:pic>
    </p:spTree>
    <p:extLst>
      <p:ext uri="{BB962C8B-B14F-4D97-AF65-F5344CB8AC3E}">
        <p14:creationId xmlns:p14="http://schemas.microsoft.com/office/powerpoint/2010/main" val="12989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ºÐ°ÑÑÐ¸Ð½ÐºÐ¸ Ð¿ÑÐ¾Ð³ÑÐ»ÐºÐ° Ð»ÐµÑÐ¾Ð¼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40" y="4763"/>
            <a:ext cx="9137650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5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145</TotalTime>
  <Words>76</Words>
  <Application>Microsoft Office PowerPoint</Application>
  <PresentationFormat>Произвольный</PresentationFormat>
  <Paragraphs>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Сектор</vt:lpstr>
      <vt:lpstr> Быть здоровым – здорово!</vt:lpstr>
      <vt:lpstr>Как жалко тех кто болеет!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Мыться Непременно утром, вечером и днем — перед каждою едою, после сна и перед сном!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Админ</cp:lastModifiedBy>
  <cp:revision>12</cp:revision>
  <dcterms:created xsi:type="dcterms:W3CDTF">2019-02-02T11:35:08Z</dcterms:created>
  <dcterms:modified xsi:type="dcterms:W3CDTF">2019-09-29T17:10:27Z</dcterms:modified>
</cp:coreProperties>
</file>